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85" r:id="rId2"/>
    <p:sldId id="302" r:id="rId3"/>
    <p:sldId id="307" r:id="rId4"/>
    <p:sldId id="326" r:id="rId5"/>
    <p:sldId id="316" r:id="rId6"/>
    <p:sldId id="318" r:id="rId7"/>
    <p:sldId id="319" r:id="rId8"/>
    <p:sldId id="328" r:id="rId9"/>
    <p:sldId id="329" r:id="rId10"/>
    <p:sldId id="330" r:id="rId11"/>
    <p:sldId id="331" r:id="rId12"/>
    <p:sldId id="332" r:id="rId13"/>
    <p:sldId id="340" r:id="rId14"/>
    <p:sldId id="339" r:id="rId15"/>
    <p:sldId id="333" r:id="rId16"/>
    <p:sldId id="334" r:id="rId17"/>
    <p:sldId id="341" r:id="rId18"/>
    <p:sldId id="32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-4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6A6C0-29FC-4772-8215-88CCEB2665E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62F48-502E-4063-A40A-8B0B5F6E06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8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audio" Target="../media/audio2.wav"/><Relationship Id="rId7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audio" Target="../media/audio2.wav"/><Relationship Id="rId7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</a:t>
            </a: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</a:t>
            </a:r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TRẢ NGHIỆM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1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306556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pic>
        <p:nvPicPr>
          <p:cNvPr id="112" name="Picture 12" descr="21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49" y="814388"/>
            <a:ext cx="18827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2" y="-27243"/>
            <a:ext cx="9293893" cy="657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3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13 -0.1787 L -0.23203 -0.11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306556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pic>
        <p:nvPicPr>
          <p:cNvPr id="112" name="Picture 12" descr="21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49" y="814388"/>
            <a:ext cx="18827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4" y="-1"/>
            <a:ext cx="9335601" cy="67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13 -0.1787 L -0.23203 -0.11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437182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pic>
        <p:nvPicPr>
          <p:cNvPr id="24" name="Picture 19" descr="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1" y="1322219"/>
            <a:ext cx="1741906" cy="27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9325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87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8 -0.2257 L -0.22578 -0.2479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7422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71" y="247649"/>
            <a:ext cx="11509829" cy="63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7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ĐÓNG VAI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927" y="1799868"/>
            <a:ext cx="5181600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2050" name="Picture 2" descr="C:\Users\oc\Desktop\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53791"/>
            <a:ext cx="10327783" cy="5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790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smtClean="0"/>
          </a:p>
        </p:txBody>
      </p:sp>
      <p:pic>
        <p:nvPicPr>
          <p:cNvPr id="13315" name="Content Placeholder 7" descr="1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5738" y="0"/>
            <a:ext cx="12377738" cy="6858000"/>
          </a:xfrm>
        </p:spPr>
      </p:pic>
      <p:sp>
        <p:nvSpPr>
          <p:cNvPr id="9" name="WordArt 73"/>
          <p:cNvSpPr>
            <a:spLocks noChangeArrowheads="1" noChangeShapeType="1" noTextEdit="1"/>
          </p:cNvSpPr>
          <p:nvPr/>
        </p:nvSpPr>
        <p:spPr bwMode="auto">
          <a:xfrm>
            <a:off x="2514601" y="1905001"/>
            <a:ext cx="7391399" cy="76199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>
              <a:defRPr/>
            </a:pPr>
            <a:r>
              <a:rPr lang="vi-VN" sz="5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</a:t>
            </a:r>
            <a:r>
              <a:rPr lang="vi-VN" sz="5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58735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8" descr="觅元素58b0fbac4bf92">
            <a:extLst>
              <a:ext uri="{FF2B5EF4-FFF2-40B4-BE49-F238E27FC236}">
                <a16:creationId xmlns:a16="http://schemas.microsoft.com/office/drawing/2014/main" xmlns="" id="{C22E3A18-205D-4D1F-B21A-03F65BD5D1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09" y="5842504"/>
            <a:ext cx="5212715" cy="740410"/>
          </a:xfrm>
          <a:prstGeom prst="rect">
            <a:avLst/>
          </a:prstGeom>
        </p:spPr>
      </p:pic>
      <p:pic>
        <p:nvPicPr>
          <p:cNvPr id="5" name="图片 1" descr="31f7217a017c2d9a8a7bcbd9844c1629">
            <a:extLst>
              <a:ext uri="{FF2B5EF4-FFF2-40B4-BE49-F238E27FC236}">
                <a16:creationId xmlns:a16="http://schemas.microsoft.com/office/drawing/2014/main" xmlns="" id="{24001A5E-16FE-4ED8-9C53-AE1DBD17A8B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07" y="1616109"/>
            <a:ext cx="5994717" cy="4726940"/>
          </a:xfrm>
          <a:prstGeom prst="rect">
            <a:avLst/>
          </a:prstGeom>
        </p:spPr>
      </p:pic>
      <p:pic>
        <p:nvPicPr>
          <p:cNvPr id="6" name="图片 15" descr="a05684f714522ad77246dba9447411ba">
            <a:extLst>
              <a:ext uri="{FF2B5EF4-FFF2-40B4-BE49-F238E27FC236}">
                <a16:creationId xmlns:a16="http://schemas.microsoft.com/office/drawing/2014/main" xmlns="" id="{DD902496-329C-4F8A-A33F-D0A3E3E6D5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346" y="3260594"/>
            <a:ext cx="4174490" cy="2952115"/>
          </a:xfrm>
          <a:prstGeom prst="rect">
            <a:avLst/>
          </a:prstGeom>
        </p:spPr>
      </p:pic>
      <p:pic>
        <p:nvPicPr>
          <p:cNvPr id="7" name="图片 2" descr="觅元素584a989cd6c5a">
            <a:extLst>
              <a:ext uri="{FF2B5EF4-FFF2-40B4-BE49-F238E27FC236}">
                <a16:creationId xmlns:a16="http://schemas.microsoft.com/office/drawing/2014/main" xmlns="" id="{0A074B34-B2D6-4FE9-B81F-9D3CEA8082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3345" y="425262"/>
            <a:ext cx="6506845" cy="1394460"/>
          </a:xfrm>
          <a:prstGeom prst="rect">
            <a:avLst/>
          </a:prstGeom>
        </p:spPr>
      </p:pic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FB0EC179-A0D1-42C8-A196-0C99C2CECEF8}"/>
              </a:ext>
            </a:extLst>
          </p:cNvPr>
          <p:cNvSpPr txBox="1"/>
          <p:nvPr/>
        </p:nvSpPr>
        <p:spPr>
          <a:xfrm>
            <a:off x="4995807" y="3010569"/>
            <a:ext cx="6234053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  <a:sym typeface="+mn-ea"/>
              </a:rPr>
              <a:t>KHỞI ĐỘNG</a:t>
            </a:r>
          </a:p>
        </p:txBody>
      </p:sp>
      <p:pic>
        <p:nvPicPr>
          <p:cNvPr id="9" name="图片 7" descr="572005ec0a0c4">
            <a:extLst>
              <a:ext uri="{FF2B5EF4-FFF2-40B4-BE49-F238E27FC236}">
                <a16:creationId xmlns:a16="http://schemas.microsoft.com/office/drawing/2014/main" xmlns="" id="{466BA7A6-BE5C-4EE6-B5C0-F0D48CF430C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8224" b="26546"/>
          <a:stretch/>
        </p:blipFill>
        <p:spPr>
          <a:xfrm>
            <a:off x="744527" y="488673"/>
            <a:ext cx="2142240" cy="143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532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238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06" y="205752"/>
            <a:ext cx="11808823" cy="6383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1200" y="1371600"/>
            <a:ext cx="8686800" cy="5486400"/>
            <a:chOff x="288" y="864"/>
            <a:chExt cx="5472" cy="3456"/>
          </a:xfrm>
        </p:grpSpPr>
        <p:pic>
          <p:nvPicPr>
            <p:cNvPr id="7174" name="Picture 3" descr="hi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864"/>
              <a:ext cx="5184" cy="3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175" name="Object 4"/>
            <p:cNvGraphicFramePr>
              <a:graphicFrameLocks noChangeAspect="1"/>
            </p:cNvGraphicFramePr>
            <p:nvPr/>
          </p:nvGraphicFramePr>
          <p:xfrm>
            <a:off x="4222" y="2384"/>
            <a:ext cx="1538" cy="19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Clip" r:id="rId4" imgW="3532327" imgH="4445813" progId="MS_ClipArt_Gallery.2">
                    <p:embed/>
                  </p:oleObj>
                </mc:Choice>
                <mc:Fallback>
                  <p:oleObj name="Clip" r:id="rId4" imgW="3532327" imgH="444581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" y="2384"/>
                          <a:ext cx="1538" cy="193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1604963" y="42863"/>
            <a:ext cx="8991600" cy="6781800"/>
          </a:xfrm>
          <a:prstGeom prst="flowChartAlternateProcess">
            <a:avLst/>
          </a:prstGeom>
          <a:noFill/>
          <a:ln w="38100" cmpd="dbl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/>
          </a:p>
        </p:txBody>
      </p:sp>
      <p:sp>
        <p:nvSpPr>
          <p:cNvPr id="8" name="WordArt 7"/>
          <p:cNvSpPr>
            <a:spLocks noChangeArrowheads="1" noChangeShapeType="1" noTextEdit="1"/>
          </p:cNvSpPr>
          <p:nvPr/>
        </p:nvSpPr>
        <p:spPr bwMode="auto">
          <a:xfrm>
            <a:off x="3810000" y="2590800"/>
            <a:ext cx="49530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"Đúng hay sai?"</a:t>
            </a:r>
          </a:p>
        </p:txBody>
      </p:sp>
      <p:sp>
        <p:nvSpPr>
          <p:cNvPr id="9" name="WordArt 8"/>
          <p:cNvSpPr>
            <a:spLocks noChangeArrowheads="1" noChangeShapeType="1" noTextEdit="1"/>
          </p:cNvSpPr>
          <p:nvPr/>
        </p:nvSpPr>
        <p:spPr bwMode="auto">
          <a:xfrm>
            <a:off x="4724400" y="685801"/>
            <a:ext cx="34290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Trò chơi</a:t>
            </a:r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392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2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762000"/>
            <a:ext cx="2371725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6" descr="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90600"/>
            <a:ext cx="24765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07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306556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S</a:t>
            </a:r>
          </a:p>
        </p:txBody>
      </p:sp>
      <p:pic>
        <p:nvPicPr>
          <p:cNvPr id="112" name="Picture 12" descr="21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1949" y="814388"/>
            <a:ext cx="1882775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8896"/>
            <a:ext cx="8786972" cy="62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13 -0.1787 L -0.23203 -0.1175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437182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" y="-85991"/>
            <a:ext cx="9018737" cy="6697247"/>
          </a:xfrm>
          <a:prstGeom prst="rect">
            <a:avLst/>
          </a:prstGeom>
        </p:spPr>
      </p:pic>
      <p:pic>
        <p:nvPicPr>
          <p:cNvPr id="24" name="Picture 19" descr="1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1" y="1322219"/>
            <a:ext cx="1741906" cy="27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1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8 -0.2257 L -0.22578 -0.2479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9" descr="C:\Users\HP\Desktop\anh nen 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563"/>
            <a:ext cx="12127528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AutoShape 17"/>
          <p:cNvSpPr>
            <a:spLocks noChangeArrowheads="1"/>
          </p:cNvSpPr>
          <p:nvPr/>
        </p:nvSpPr>
        <p:spPr bwMode="auto">
          <a:xfrm>
            <a:off x="9901575" y="3968001"/>
            <a:ext cx="1504950" cy="1905000"/>
          </a:xfrm>
          <a:prstGeom prst="cloudCallout">
            <a:avLst>
              <a:gd name="adj1" fmla="val 179065"/>
              <a:gd name="adj2" fmla="val 671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giây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7" name="Group 18"/>
          <p:cNvGrpSpPr>
            <a:grpSpLocks/>
          </p:cNvGrpSpPr>
          <p:nvPr/>
        </p:nvGrpSpPr>
        <p:grpSpPr bwMode="auto">
          <a:xfrm>
            <a:off x="10606993" y="2323125"/>
            <a:ext cx="1330325" cy="1371600"/>
            <a:chOff x="4450" y="0"/>
            <a:chExt cx="1118" cy="1104"/>
          </a:xfrm>
        </p:grpSpPr>
        <p:pic>
          <p:nvPicPr>
            <p:cNvPr id="78" name="Picture 19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AutoShape 2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01s </a:t>
              </a:r>
            </a:p>
          </p:txBody>
        </p:sp>
      </p:grpSp>
      <p:grpSp>
        <p:nvGrpSpPr>
          <p:cNvPr id="80" name="Group 21"/>
          <p:cNvGrpSpPr>
            <a:grpSpLocks/>
          </p:cNvGrpSpPr>
          <p:nvPr/>
        </p:nvGrpSpPr>
        <p:grpSpPr bwMode="auto">
          <a:xfrm>
            <a:off x="10591509" y="2323125"/>
            <a:ext cx="1331912" cy="1371600"/>
            <a:chOff x="4450" y="0"/>
            <a:chExt cx="1118" cy="1104"/>
          </a:xfrm>
        </p:grpSpPr>
        <p:pic>
          <p:nvPicPr>
            <p:cNvPr id="81" name="Picture 22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" name="AutoShape 2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02s </a:t>
              </a:r>
            </a:p>
          </p:txBody>
        </p:sp>
      </p:grpSp>
      <p:grpSp>
        <p:nvGrpSpPr>
          <p:cNvPr id="83" name="Group 24"/>
          <p:cNvGrpSpPr>
            <a:grpSpLocks/>
          </p:cNvGrpSpPr>
          <p:nvPr/>
        </p:nvGrpSpPr>
        <p:grpSpPr bwMode="auto">
          <a:xfrm>
            <a:off x="10599251" y="2323125"/>
            <a:ext cx="1330325" cy="1371600"/>
            <a:chOff x="4450" y="0"/>
            <a:chExt cx="1118" cy="1104"/>
          </a:xfrm>
        </p:grpSpPr>
        <p:pic>
          <p:nvPicPr>
            <p:cNvPr id="84" name="Picture 25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AutoShape 2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03s </a:t>
              </a:r>
            </a:p>
          </p:txBody>
        </p:sp>
      </p:grpSp>
      <p:grpSp>
        <p:nvGrpSpPr>
          <p:cNvPr id="86" name="Group 27"/>
          <p:cNvGrpSpPr>
            <a:grpSpLocks/>
          </p:cNvGrpSpPr>
          <p:nvPr/>
        </p:nvGrpSpPr>
        <p:grpSpPr bwMode="auto">
          <a:xfrm>
            <a:off x="10575664" y="2323125"/>
            <a:ext cx="1330325" cy="1371600"/>
            <a:chOff x="4450" y="0"/>
            <a:chExt cx="1118" cy="1104"/>
          </a:xfrm>
        </p:grpSpPr>
        <p:pic>
          <p:nvPicPr>
            <p:cNvPr id="87" name="Picture 28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" name="AutoShape 2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 dirty="0">
                  <a:solidFill>
                    <a:srgbClr val="FF3300"/>
                  </a:solidFill>
                  <a:latin typeface="Times New Roman" panose="02020603050405020304" pitchFamily="18" charset="0"/>
                </a:rPr>
                <a:t>04s </a:t>
              </a:r>
            </a:p>
          </p:txBody>
        </p:sp>
      </p:grpSp>
      <p:grpSp>
        <p:nvGrpSpPr>
          <p:cNvPr id="89" name="Group 30"/>
          <p:cNvGrpSpPr>
            <a:grpSpLocks/>
          </p:cNvGrpSpPr>
          <p:nvPr/>
        </p:nvGrpSpPr>
        <p:grpSpPr bwMode="auto">
          <a:xfrm>
            <a:off x="10581819" y="2323125"/>
            <a:ext cx="1331912" cy="1371600"/>
            <a:chOff x="4450" y="0"/>
            <a:chExt cx="1118" cy="1104"/>
          </a:xfrm>
        </p:grpSpPr>
        <p:pic>
          <p:nvPicPr>
            <p:cNvPr id="90" name="Picture 31" descr="CLOCK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AutoShape 3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/>
              <a:r>
                <a:rPr kumimoji="1" lang="en-US" altLang="en-US" sz="6600" b="1">
                  <a:solidFill>
                    <a:srgbClr val="FF3300"/>
                  </a:solidFill>
                  <a:latin typeface="Times New Roman" panose="02020603050405020304" pitchFamily="18" charset="0"/>
                </a:rPr>
                <a:t>05s </a:t>
              </a:r>
            </a:p>
          </p:txBody>
        </p:sp>
      </p:grpSp>
      <p:sp>
        <p:nvSpPr>
          <p:cNvPr id="107" name="AutoShape 48"/>
          <p:cNvSpPr>
            <a:spLocks noChangeArrowheads="1"/>
          </p:cNvSpPr>
          <p:nvPr/>
        </p:nvSpPr>
        <p:spPr bwMode="auto">
          <a:xfrm>
            <a:off x="9901575" y="3968001"/>
            <a:ext cx="1524000" cy="2133600"/>
          </a:xfrm>
          <a:prstGeom prst="cloudCallout">
            <a:avLst>
              <a:gd name="adj1" fmla="val 278440"/>
              <a:gd name="adj2" fmla="val -6769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h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 5 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  <a:cs typeface="Arial" charset="0"/>
              </a:rPr>
              <a:t>gi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ây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Time" pitchFamily="34" charset="0"/>
              <a:cs typeface="Arial" charset="0"/>
            </a:endParaRPr>
          </a:p>
        </p:txBody>
      </p:sp>
      <p:sp>
        <p:nvSpPr>
          <p:cNvPr id="111" name="Text Box 3"/>
          <p:cNvSpPr txBox="1">
            <a:spLocks noChangeArrowheads="1"/>
          </p:cNvSpPr>
          <p:nvPr/>
        </p:nvSpPr>
        <p:spPr bwMode="auto">
          <a:xfrm>
            <a:off x="10320076" y="437182"/>
            <a:ext cx="920751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  <a:latin typeface=".VnTimeH" pitchFamily="34" charset="0"/>
              </a:rPr>
              <a:t>®</a:t>
            </a:r>
          </a:p>
        </p:txBody>
      </p:sp>
      <p:pic>
        <p:nvPicPr>
          <p:cNvPr id="24" name="Picture 19" descr="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701" y="1322219"/>
            <a:ext cx="1741906" cy="2711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622" cy="67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53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78 -0.2257 L -0.22578 -0.2479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8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6" grpId="1" animBg="1"/>
      <p:bldP spid="107" grpId="0" animBg="1"/>
      <p:bldP spid="111" grpId="0" animBg="1"/>
      <p:bldP spid="1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118</Words>
  <Application>Microsoft Office PowerPoint</Application>
  <PresentationFormat>Custom</PresentationFormat>
  <Paragraphs>61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2: ĐÓNG VAI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oc</cp:lastModifiedBy>
  <cp:revision>59</cp:revision>
  <dcterms:created xsi:type="dcterms:W3CDTF">2020-10-02T08:14:00Z</dcterms:created>
  <dcterms:modified xsi:type="dcterms:W3CDTF">2023-02-13T01:58:53Z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